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7" r:id="rId3"/>
  </p:sldMasterIdLst>
  <p:handoutMasterIdLst>
    <p:handoutMasterId r:id="rId18"/>
  </p:handoutMasterIdLst>
  <p:sldIdLst>
    <p:sldId id="263" r:id="rId4"/>
    <p:sldId id="256" r:id="rId5"/>
    <p:sldId id="257" r:id="rId6"/>
    <p:sldId id="268" r:id="rId7"/>
    <p:sldId id="267" r:id="rId8"/>
    <p:sldId id="266" r:id="rId9"/>
    <p:sldId id="265" r:id="rId10"/>
    <p:sldId id="264" r:id="rId11"/>
    <p:sldId id="2007577110" r:id="rId12"/>
    <p:sldId id="2007577111" r:id="rId13"/>
    <p:sldId id="2007577097" r:id="rId14"/>
    <p:sldId id="2007577105" r:id="rId15"/>
    <p:sldId id="2007577102" r:id="rId16"/>
    <p:sldId id="200757710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27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24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44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81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93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51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73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95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18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68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11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6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335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74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56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6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462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93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76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839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2024/11/6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2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1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3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3.png"/><Relationship Id="rId7" Type="http://schemas.openxmlformats.org/officeDocument/2006/relationships/slide" Target="slide2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microsoft.com/office/2007/relationships/hdphoto" Target="../media/hdphoto2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3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7" Type="http://schemas.microsoft.com/office/2007/relationships/hdphoto" Target="../media/hdphoto23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slide" Target="slide2.xml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jpeg"/><Relationship Id="rId11" Type="http://schemas.microsoft.com/office/2007/relationships/hdphoto" Target="../media/hdphoto23.wdp"/><Relationship Id="rId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microsoft.com/office/2007/relationships/hdphoto" Target="../media/hdphoto25.wdp"/><Relationship Id="rId9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23.wdp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microsoft.com/office/2007/relationships/hdphoto" Target="../media/hdphoto10.wdp"/><Relationship Id="rId26" Type="http://schemas.openxmlformats.org/officeDocument/2006/relationships/image" Target="../media/image46.png"/><Relationship Id="rId39" Type="http://schemas.openxmlformats.org/officeDocument/2006/relationships/slide" Target="slide4.xml"/><Relationship Id="rId3" Type="http://schemas.openxmlformats.org/officeDocument/2006/relationships/image" Target="../media/image34.png"/><Relationship Id="rId21" Type="http://schemas.microsoft.com/office/2007/relationships/hdphoto" Target="../media/hdphoto11.wdp"/><Relationship Id="rId34" Type="http://schemas.openxmlformats.org/officeDocument/2006/relationships/image" Target="../media/image50.png"/><Relationship Id="rId42" Type="http://schemas.openxmlformats.org/officeDocument/2006/relationships/slide" Target="slide5.xml"/><Relationship Id="rId47" Type="http://schemas.microsoft.com/office/2007/relationships/hdphoto" Target="../media/hdphoto21.wdp"/><Relationship Id="rId50" Type="http://schemas.microsoft.com/office/2007/relationships/hdphoto" Target="../media/hdphoto22.wdp"/><Relationship Id="rId7" Type="http://schemas.openxmlformats.org/officeDocument/2006/relationships/image" Target="../media/image36.png"/><Relationship Id="rId12" Type="http://schemas.microsoft.com/office/2007/relationships/hdphoto" Target="../media/hdphoto7.wdp"/><Relationship Id="rId17" Type="http://schemas.openxmlformats.org/officeDocument/2006/relationships/image" Target="../media/image41.png"/><Relationship Id="rId25" Type="http://schemas.microsoft.com/office/2007/relationships/hdphoto" Target="../media/hdphoto13.wdp"/><Relationship Id="rId33" Type="http://schemas.openxmlformats.org/officeDocument/2006/relationships/slide" Target="slide8.xml"/><Relationship Id="rId38" Type="http://schemas.microsoft.com/office/2007/relationships/hdphoto" Target="../media/hdphoto18.wdp"/><Relationship Id="rId46" Type="http://schemas.openxmlformats.org/officeDocument/2006/relationships/image" Target="../media/image54.png"/><Relationship Id="rId2" Type="http://schemas.openxmlformats.org/officeDocument/2006/relationships/image" Target="../media/image33.jpg"/><Relationship Id="rId16" Type="http://schemas.microsoft.com/office/2007/relationships/hdphoto" Target="../media/hdphoto9.wdp"/><Relationship Id="rId20" Type="http://schemas.openxmlformats.org/officeDocument/2006/relationships/image" Target="../media/image43.png"/><Relationship Id="rId29" Type="http://schemas.openxmlformats.org/officeDocument/2006/relationships/image" Target="../media/image48.png"/><Relationship Id="rId41" Type="http://schemas.microsoft.com/office/2007/relationships/hdphoto" Target="../media/hdphoto19.wdp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11" Type="http://schemas.openxmlformats.org/officeDocument/2006/relationships/image" Target="../media/image38.png"/><Relationship Id="rId24" Type="http://schemas.openxmlformats.org/officeDocument/2006/relationships/image" Target="../media/image45.png"/><Relationship Id="rId32" Type="http://schemas.microsoft.com/office/2007/relationships/hdphoto" Target="../media/hdphoto16.wdp"/><Relationship Id="rId37" Type="http://schemas.openxmlformats.org/officeDocument/2006/relationships/image" Target="../media/image51.png"/><Relationship Id="rId40" Type="http://schemas.openxmlformats.org/officeDocument/2006/relationships/image" Target="../media/image52.png"/><Relationship Id="rId45" Type="http://schemas.openxmlformats.org/officeDocument/2006/relationships/slide" Target="slide6.xml"/><Relationship Id="rId5" Type="http://schemas.openxmlformats.org/officeDocument/2006/relationships/image" Target="../media/image35.png"/><Relationship Id="rId15" Type="http://schemas.openxmlformats.org/officeDocument/2006/relationships/image" Target="../media/image40.png"/><Relationship Id="rId23" Type="http://schemas.microsoft.com/office/2007/relationships/hdphoto" Target="../media/hdphoto12.wdp"/><Relationship Id="rId28" Type="http://schemas.openxmlformats.org/officeDocument/2006/relationships/image" Target="../media/image47.png"/><Relationship Id="rId36" Type="http://schemas.openxmlformats.org/officeDocument/2006/relationships/slide" Target="slide3.xml"/><Relationship Id="rId49" Type="http://schemas.openxmlformats.org/officeDocument/2006/relationships/image" Target="../media/image55.png"/><Relationship Id="rId10" Type="http://schemas.microsoft.com/office/2007/relationships/hdphoto" Target="../media/hdphoto6.wdp"/><Relationship Id="rId19" Type="http://schemas.openxmlformats.org/officeDocument/2006/relationships/image" Target="../media/image42.png"/><Relationship Id="rId31" Type="http://schemas.openxmlformats.org/officeDocument/2006/relationships/image" Target="../media/image49.png"/><Relationship Id="rId44" Type="http://schemas.microsoft.com/office/2007/relationships/hdphoto" Target="../media/hdphoto20.wdp"/><Relationship Id="rId4" Type="http://schemas.microsoft.com/office/2007/relationships/hdphoto" Target="../media/hdphoto3.wdp"/><Relationship Id="rId9" Type="http://schemas.openxmlformats.org/officeDocument/2006/relationships/image" Target="../media/image37.png"/><Relationship Id="rId14" Type="http://schemas.microsoft.com/office/2007/relationships/hdphoto" Target="../media/hdphoto8.wdp"/><Relationship Id="rId22" Type="http://schemas.openxmlformats.org/officeDocument/2006/relationships/image" Target="../media/image44.png"/><Relationship Id="rId27" Type="http://schemas.microsoft.com/office/2007/relationships/hdphoto" Target="../media/hdphoto14.wdp"/><Relationship Id="rId30" Type="http://schemas.microsoft.com/office/2007/relationships/hdphoto" Target="../media/hdphoto15.wdp"/><Relationship Id="rId35" Type="http://schemas.microsoft.com/office/2007/relationships/hdphoto" Target="../media/hdphoto17.wdp"/><Relationship Id="rId43" Type="http://schemas.openxmlformats.org/officeDocument/2006/relationships/image" Target="../media/image53.png"/><Relationship Id="rId48" Type="http://schemas.openxmlformats.org/officeDocument/2006/relationships/slide" Target="slide7.xml"/><Relationship Id="rId8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5" Type="http://schemas.microsoft.com/office/2007/relationships/hdphoto" Target="../media/hdphoto23.wdp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8.png"/><Relationship Id="rId5" Type="http://schemas.microsoft.com/office/2007/relationships/hdphoto" Target="../media/hdphoto23.wdp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8.png"/><Relationship Id="rId5" Type="http://schemas.microsoft.com/office/2007/relationships/hdphoto" Target="../media/hdphoto23.wdp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8.png"/><Relationship Id="rId5" Type="http://schemas.microsoft.com/office/2007/relationships/hdphoto" Target="../media/hdphoto23.wdp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8.png"/><Relationship Id="rId5" Type="http://schemas.microsoft.com/office/2007/relationships/hdphoto" Target="../media/hdphoto23.wdp"/><Relationship Id="rId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8.png"/><Relationship Id="rId5" Type="http://schemas.microsoft.com/office/2007/relationships/hdphoto" Target="../media/hdphoto23.wdp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microsoft.com/office/2007/relationships/hdphoto" Target="../media/hdphoto23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slide" Target="slide2.xml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73152"/>
            <a:ext cx="4267200" cy="392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77964" y="3820742"/>
            <a:ext cx="3248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>
                <a:solidFill>
                  <a:srgbClr val="FF0000"/>
                </a:solidFill>
              </a:rPr>
              <a:t>NÔNG TRẠI CỦA TÔI</a:t>
            </a:r>
          </a:p>
        </p:txBody>
      </p:sp>
      <p:pic>
        <p:nvPicPr>
          <p:cNvPr id="3076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21661"/>
            <a:ext cx="2279649" cy="9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632270-9868-4115-8069-78C7552D66A1}"/>
              </a:ext>
            </a:extLst>
          </p:cNvPr>
          <p:cNvGrpSpPr/>
          <p:nvPr/>
        </p:nvGrpSpPr>
        <p:grpSpPr>
          <a:xfrm>
            <a:off x="5927570" y="4418040"/>
            <a:ext cx="4626917" cy="1775795"/>
            <a:chOff x="5666920" y="1548471"/>
            <a:chExt cx="4531180" cy="1570603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5A7113C2-209D-4EBB-9AAC-360540280803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B6D52E8A-35BE-484A-BD16-8F719AAFDFC5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26736B2-75BA-44DF-B40E-F78D9F878310}"/>
              </a:ext>
            </a:extLst>
          </p:cNvPr>
          <p:cNvSpPr txBox="1"/>
          <p:nvPr/>
        </p:nvSpPr>
        <p:spPr>
          <a:xfrm>
            <a:off x="6184456" y="4686878"/>
            <a:ext cx="4290058" cy="1319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Rót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ca 1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, ta </a:t>
            </a:r>
            <a:r>
              <a:rPr lang="en-US" sz="2800" dirty="0" err="1"/>
              <a:t>được</a:t>
            </a:r>
            <a:r>
              <a:rPr lang="en-US" sz="2800" dirty="0"/>
              <a:t> 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242572-A0B8-44F7-A672-BD2A63A2A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287" y="2120911"/>
            <a:ext cx="1164849" cy="92384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D8DDC5B-2BCA-4B23-B4F3-AF9464BD1C03}"/>
              </a:ext>
            </a:extLst>
          </p:cNvPr>
          <p:cNvGrpSpPr/>
          <p:nvPr/>
        </p:nvGrpSpPr>
        <p:grpSpPr>
          <a:xfrm>
            <a:off x="6501472" y="1341557"/>
            <a:ext cx="610539" cy="1646185"/>
            <a:chOff x="5743578" y="2420146"/>
            <a:chExt cx="723897" cy="19518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71E966-D106-4352-8A96-E1C877AC2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81675" y="2486025"/>
              <a:ext cx="628650" cy="188595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F867686-97A8-40BE-9137-DCF1D6258FC0}"/>
                </a:ext>
              </a:extLst>
            </p:cNvPr>
            <p:cNvSpPr/>
            <p:nvPr/>
          </p:nvSpPr>
          <p:spPr>
            <a:xfrm>
              <a:off x="6243638" y="2428875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FDFE47-5161-442B-9532-8934D145E6D4}"/>
                </a:ext>
              </a:extLst>
            </p:cNvPr>
            <p:cNvSpPr/>
            <p:nvPr/>
          </p:nvSpPr>
          <p:spPr>
            <a:xfrm>
              <a:off x="5743578" y="2420146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76129D-3BE1-4ACD-942D-8CF9FFD86AB2}"/>
              </a:ext>
            </a:extLst>
          </p:cNvPr>
          <p:cNvGrpSpPr/>
          <p:nvPr/>
        </p:nvGrpSpPr>
        <p:grpSpPr>
          <a:xfrm>
            <a:off x="3488679" y="622004"/>
            <a:ext cx="6580046" cy="3143318"/>
            <a:chOff x="2935691" y="1069135"/>
            <a:chExt cx="6580046" cy="314331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9078D1-0076-4C5A-82CB-7BC430E7667A}"/>
                </a:ext>
              </a:extLst>
            </p:cNvPr>
            <p:cNvGrpSpPr/>
            <p:nvPr/>
          </p:nvGrpSpPr>
          <p:grpSpPr>
            <a:xfrm>
              <a:off x="7905572" y="2229093"/>
              <a:ext cx="1610165" cy="1983360"/>
              <a:chOff x="7905572" y="1933867"/>
              <a:chExt cx="1610165" cy="198336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5C435B0-C745-44DA-BFF4-21C3103FC5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51678" y="1933867"/>
                <a:ext cx="1564059" cy="1983360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98D89CD-A0F8-4E31-BEE4-DEB07EAC41E0}"/>
                  </a:ext>
                </a:extLst>
              </p:cNvPr>
              <p:cNvSpPr/>
              <p:nvPr/>
            </p:nvSpPr>
            <p:spPr>
              <a:xfrm>
                <a:off x="7905572" y="3032763"/>
                <a:ext cx="526257" cy="666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A267BA8-58FA-4DA2-93E2-A806772835E9}"/>
                </a:ext>
              </a:extLst>
            </p:cNvPr>
            <p:cNvSpPr/>
            <p:nvPr/>
          </p:nvSpPr>
          <p:spPr>
            <a:xfrm>
              <a:off x="2935691" y="1069135"/>
              <a:ext cx="4992914" cy="3143318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B31E545-D27D-4849-ABD6-320DEEDEEFB7}"/>
              </a:ext>
            </a:extLst>
          </p:cNvPr>
          <p:cNvSpPr txBox="1"/>
          <p:nvPr/>
        </p:nvSpPr>
        <p:spPr>
          <a:xfrm>
            <a:off x="4080108" y="671195"/>
            <a:ext cx="551648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Đây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ca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, chai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66EEBC-6B58-4E78-862B-4F26B2EC096F}"/>
              </a:ext>
            </a:extLst>
          </p:cNvPr>
          <p:cNvSpPr txBox="1"/>
          <p:nvPr/>
        </p:nvSpPr>
        <p:spPr>
          <a:xfrm>
            <a:off x="4969400" y="3042467"/>
            <a:ext cx="2277209" cy="67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viết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tắt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endParaRPr lang="en-US" sz="24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A35C2A-9D28-49BF-A979-163AB9A6C72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318" y="3932501"/>
            <a:ext cx="4050082" cy="22138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CE4454-C361-433C-B7F4-7F42DF8AB2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3" y="598306"/>
            <a:ext cx="2069886" cy="1034943"/>
          </a:xfrm>
          <a:prstGeom prst="rect">
            <a:avLst/>
          </a:prstGeom>
        </p:spPr>
      </p:pic>
      <p:pic>
        <p:nvPicPr>
          <p:cNvPr id="20" name="Picture 4" descr="C:\Users\ADMIN\Desktop\Tai nguyen thiet ke tro choi\Bảng gỗ\1a.png">
            <a:hlinkClick r:id="rId7" action="ppaction://hlinksldjump"/>
            <a:extLst>
              <a:ext uri="{FF2B5EF4-FFF2-40B4-BE49-F238E27FC236}">
                <a16:creationId xmlns:a16="http://schemas.microsoft.com/office/drawing/2014/main" id="{0A57AAD5-549F-474D-9A5E-6B2BF84D9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226" y="6117510"/>
            <a:ext cx="3631261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8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6" grpId="0" uiExpand="1" build="p"/>
      <p:bldP spid="1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\Desktop\Tai nguyen thiet ke tro choi\Bảng gỗ\1a.png">
            <a:hlinkClick r:id="rId2" action="ppaction://hlinksldjump"/>
            <a:extLst>
              <a:ext uri="{FF2B5EF4-FFF2-40B4-BE49-F238E27FC236}">
                <a16:creationId xmlns:a16="http://schemas.microsoft.com/office/drawing/2014/main" id="{D32DD481-793E-46FD-9C52-588A36A60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226" y="6117510"/>
            <a:ext cx="3631261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2C35DFD-FF75-4C68-A3E2-7533C6E25469}"/>
              </a:ext>
            </a:extLst>
          </p:cNvPr>
          <p:cNvGrpSpPr/>
          <p:nvPr/>
        </p:nvGrpSpPr>
        <p:grpSpPr>
          <a:xfrm>
            <a:off x="3252540" y="1167531"/>
            <a:ext cx="5791198" cy="635866"/>
            <a:chOff x="1094511" y="1464900"/>
            <a:chExt cx="5791198" cy="63586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61FC619-14BD-419D-9E1D-736AE874CC44}"/>
                </a:ext>
              </a:extLst>
            </p:cNvPr>
            <p:cNvSpPr/>
            <p:nvPr/>
          </p:nvSpPr>
          <p:spPr>
            <a:xfrm>
              <a:off x="1094511" y="1577546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B555579-04CE-485B-9367-67A64E2F974D}"/>
                </a:ext>
              </a:extLst>
            </p:cNvPr>
            <p:cNvSpPr txBox="1"/>
            <p:nvPr/>
          </p:nvSpPr>
          <p:spPr>
            <a:xfrm>
              <a:off x="1617731" y="1464900"/>
              <a:ext cx="5267978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Quan </a:t>
              </a:r>
              <a:r>
                <a:rPr lang="en-US" sz="2600" dirty="0" err="1"/>
                <a:t>sát</a:t>
              </a:r>
              <a:r>
                <a:rPr lang="en-US" sz="2600" dirty="0"/>
                <a:t> </a:t>
              </a:r>
              <a:r>
                <a:rPr lang="en-US" sz="2600" dirty="0" err="1"/>
                <a:t>tranh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chọn</a:t>
              </a:r>
              <a:r>
                <a:rPr lang="en-US" sz="2600" dirty="0"/>
                <a:t> </a:t>
              </a:r>
              <a:r>
                <a:rPr lang="en-US" sz="2600" dirty="0" err="1"/>
                <a:t>câu</a:t>
              </a:r>
              <a:r>
                <a:rPr lang="en-US" sz="2600" dirty="0"/>
                <a:t> </a:t>
              </a:r>
              <a:r>
                <a:rPr lang="en-US" sz="2600" dirty="0" err="1"/>
                <a:t>đúng</a:t>
              </a:r>
              <a:r>
                <a:rPr lang="en-US" sz="2600" dirty="0"/>
                <a:t>.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E76D03B-C763-41D4-8F45-CDF396B897DE}"/>
              </a:ext>
            </a:extLst>
          </p:cNvPr>
          <p:cNvSpPr txBox="1"/>
          <p:nvPr/>
        </p:nvSpPr>
        <p:spPr>
          <a:xfrm>
            <a:off x="994272" y="1803397"/>
            <a:ext cx="5780599" cy="396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 err="1"/>
              <a:t>Đổ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ca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đầy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chai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DC25F7-6180-4C81-9CC3-DDA61FE42F21}"/>
              </a:ext>
            </a:extLst>
          </p:cNvPr>
          <p:cNvSpPr/>
          <p:nvPr/>
        </p:nvSpPr>
        <p:spPr>
          <a:xfrm>
            <a:off x="900580" y="4420705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3457C3-1A5E-4712-ABA5-CFE639E0D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3774" y="2683180"/>
            <a:ext cx="2686916" cy="2736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4F85AC-94BC-41F9-81F3-0041F13BAA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63" y="586163"/>
            <a:ext cx="2325467" cy="116273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5" action="ppaction://hlinksldjump"/>
            <a:extLst>
              <a:ext uri="{FF2B5EF4-FFF2-40B4-BE49-F238E27FC236}">
                <a16:creationId xmlns:a16="http://schemas.microsoft.com/office/drawing/2014/main" id="{0757288C-7AE1-4183-AD5E-431E220FB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226" y="6117510"/>
            <a:ext cx="3631261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F17DEEB-12E2-4AE9-8E1A-DECBC8C310EB}"/>
              </a:ext>
            </a:extLst>
          </p:cNvPr>
          <p:cNvGrpSpPr/>
          <p:nvPr/>
        </p:nvGrpSpPr>
        <p:grpSpPr>
          <a:xfrm>
            <a:off x="956862" y="996331"/>
            <a:ext cx="9396041" cy="618374"/>
            <a:chOff x="1416228" y="1341004"/>
            <a:chExt cx="9396041" cy="61837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A01E4AC-0DDA-4E5B-8F42-15D0687D59A7}"/>
                </a:ext>
              </a:extLst>
            </p:cNvPr>
            <p:cNvSpPr txBox="1"/>
            <p:nvPr/>
          </p:nvSpPr>
          <p:spPr>
            <a:xfrm>
              <a:off x="2019440" y="1341004"/>
              <a:ext cx="8792829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?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F309267-D78A-4448-B64B-4DCAB9765F48}"/>
                </a:ext>
              </a:extLst>
            </p:cNvPr>
            <p:cNvSpPr/>
            <p:nvPr/>
          </p:nvSpPr>
          <p:spPr>
            <a:xfrm>
              <a:off x="1416228" y="139459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340435A-1107-489F-BCA9-912B8A152A3C}"/>
              </a:ext>
            </a:extLst>
          </p:cNvPr>
          <p:cNvGrpSpPr/>
          <p:nvPr/>
        </p:nvGrpSpPr>
        <p:grpSpPr>
          <a:xfrm>
            <a:off x="1477856" y="2607897"/>
            <a:ext cx="1888094" cy="2410691"/>
            <a:chOff x="1085143" y="2108983"/>
            <a:chExt cx="1888094" cy="2410691"/>
          </a:xfrm>
        </p:grpSpPr>
        <p:pic>
          <p:nvPicPr>
            <p:cNvPr id="6" name="Picture 10" descr="Gallon bottle plastic flat icon blue Royalty Free Vector">
              <a:extLst>
                <a:ext uri="{FF2B5EF4-FFF2-40B4-BE49-F238E27FC236}">
                  <a16:creationId xmlns:a16="http://schemas.microsoft.com/office/drawing/2014/main" id="{5F8CEDB1-F6B4-4817-973D-5BEBD34457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45" t="17374" r="25782" b="24848"/>
            <a:stretch/>
          </p:blipFill>
          <p:spPr bwMode="auto">
            <a:xfrm flipH="1">
              <a:off x="1085143" y="2108983"/>
              <a:ext cx="1888094" cy="241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552FF94-60CA-41FD-8066-44FC689430BD}"/>
                </a:ext>
              </a:extLst>
            </p:cNvPr>
            <p:cNvSpPr/>
            <p:nvPr/>
          </p:nvSpPr>
          <p:spPr>
            <a:xfrm>
              <a:off x="1386403" y="3565006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Mười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246137A-A2CB-4423-A80C-238525EB1B36}"/>
              </a:ext>
            </a:extLst>
          </p:cNvPr>
          <p:cNvGrpSpPr/>
          <p:nvPr/>
        </p:nvGrpSpPr>
        <p:grpSpPr>
          <a:xfrm>
            <a:off x="3361711" y="689727"/>
            <a:ext cx="1551154" cy="1925093"/>
            <a:chOff x="3711901" y="1083792"/>
            <a:chExt cx="1551154" cy="192509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642C688-505E-45E4-A4E0-A3127E61C2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749"/>
            <a:stretch/>
          </p:blipFill>
          <p:spPr>
            <a:xfrm rot="15960335">
              <a:off x="3524931" y="1270762"/>
              <a:ext cx="1925093" cy="1551154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1B9118B-1D5B-49F5-8209-97CF814489E5}"/>
                </a:ext>
              </a:extLst>
            </p:cNvPr>
            <p:cNvSpPr/>
            <p:nvPr/>
          </p:nvSpPr>
          <p:spPr>
            <a:xfrm>
              <a:off x="4150179" y="1972106"/>
              <a:ext cx="948293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Ba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5CC35C-32E1-4670-B4B4-3339CD816DE6}"/>
              </a:ext>
            </a:extLst>
          </p:cNvPr>
          <p:cNvGrpSpPr/>
          <p:nvPr/>
        </p:nvGrpSpPr>
        <p:grpSpPr>
          <a:xfrm>
            <a:off x="6467668" y="854274"/>
            <a:ext cx="2103528" cy="1668316"/>
            <a:chOff x="6832654" y="974443"/>
            <a:chExt cx="2103528" cy="166831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4DB1FB-CD41-49B6-86D2-4EBAD9CC3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32654" y="974443"/>
              <a:ext cx="2103528" cy="1668316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754F61E-9F5C-4731-B4EB-8B0D312A228E}"/>
                </a:ext>
              </a:extLst>
            </p:cNvPr>
            <p:cNvSpPr/>
            <p:nvPr/>
          </p:nvSpPr>
          <p:spPr>
            <a:xfrm>
              <a:off x="7246878" y="1592845"/>
              <a:ext cx="108246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F6FE5B-DB6C-4A4B-9F4A-184A5C79260A}"/>
              </a:ext>
            </a:extLst>
          </p:cNvPr>
          <p:cNvGrpSpPr/>
          <p:nvPr/>
        </p:nvGrpSpPr>
        <p:grpSpPr>
          <a:xfrm>
            <a:off x="4840558" y="3633128"/>
            <a:ext cx="1999041" cy="1893312"/>
            <a:chOff x="4701933" y="4210788"/>
            <a:chExt cx="1999041" cy="1893312"/>
          </a:xfrm>
        </p:grpSpPr>
        <p:pic>
          <p:nvPicPr>
            <p:cNvPr id="15" name="Picture 12" descr="Buckets Royalty Free Vector Image - VectorStock">
              <a:extLst>
                <a:ext uri="{FF2B5EF4-FFF2-40B4-BE49-F238E27FC236}">
                  <a16:creationId xmlns:a16="http://schemas.microsoft.com/office/drawing/2014/main" id="{3326E9EA-BAB2-417D-99CF-A3727D0DD5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3171" b="8081"/>
            <a:stretch/>
          </p:blipFill>
          <p:spPr bwMode="auto">
            <a:xfrm>
              <a:off x="4701933" y="4210788"/>
              <a:ext cx="1999041" cy="189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FA1BB57-9B1A-4130-BF43-0778332D2952}"/>
                </a:ext>
              </a:extLst>
            </p:cNvPr>
            <p:cNvSpPr/>
            <p:nvPr/>
          </p:nvSpPr>
          <p:spPr>
            <a:xfrm>
              <a:off x="4975237" y="4867455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Năm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0FD20C-F539-495E-92EC-8425B6C6E9E8}"/>
              </a:ext>
            </a:extLst>
          </p:cNvPr>
          <p:cNvGrpSpPr/>
          <p:nvPr/>
        </p:nvGrpSpPr>
        <p:grpSpPr>
          <a:xfrm>
            <a:off x="8735934" y="2311392"/>
            <a:ext cx="2571750" cy="3171825"/>
            <a:chOff x="8744221" y="3179616"/>
            <a:chExt cx="2571750" cy="317182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1E0F8FD-404D-4A04-A692-43B6838F9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44221" y="3179616"/>
              <a:ext cx="2571750" cy="3171825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4E1EAC2-B9FB-44EE-BE01-82DA07C94120}"/>
                </a:ext>
              </a:extLst>
            </p:cNvPr>
            <p:cNvSpPr/>
            <p:nvPr/>
          </p:nvSpPr>
          <p:spPr>
            <a:xfrm>
              <a:off x="9086049" y="4259654"/>
              <a:ext cx="1888094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mươi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982F08-59CE-4884-94C8-89E67AE54D84}"/>
              </a:ext>
            </a:extLst>
          </p:cNvPr>
          <p:cNvGrpSpPr/>
          <p:nvPr/>
        </p:nvGrpSpPr>
        <p:grpSpPr>
          <a:xfrm>
            <a:off x="2241988" y="5035518"/>
            <a:ext cx="952282" cy="648126"/>
            <a:chOff x="1217857" y="4696544"/>
            <a:chExt cx="952282" cy="64812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185C796-21C3-460B-B92F-AD3FE49BD7EF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354208-2956-4F48-8327-2323D5E52A46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3CE3152-C2E3-4A7F-B09C-F4735B5DAFB6}"/>
              </a:ext>
            </a:extLst>
          </p:cNvPr>
          <p:cNvGrpSpPr/>
          <p:nvPr/>
        </p:nvGrpSpPr>
        <p:grpSpPr>
          <a:xfrm>
            <a:off x="5554672" y="5744647"/>
            <a:ext cx="952282" cy="648126"/>
            <a:chOff x="1217857" y="4696544"/>
            <a:chExt cx="952282" cy="64812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F11D102-4E89-44D5-8738-CB8B180B94C2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6B964D-28B7-41FF-8027-3A10B3413B47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5AE0ACD-6DB1-41C3-84B7-DC86078F3B2D}"/>
              </a:ext>
            </a:extLst>
          </p:cNvPr>
          <p:cNvGrpSpPr/>
          <p:nvPr/>
        </p:nvGrpSpPr>
        <p:grpSpPr>
          <a:xfrm>
            <a:off x="3970440" y="2621594"/>
            <a:ext cx="952282" cy="648126"/>
            <a:chOff x="1217857" y="4696544"/>
            <a:chExt cx="952282" cy="64812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2B408607-29C5-49B0-84AC-9B3BAE1519DD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078B69-D0F0-465D-B54E-196FD05F63D7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8EF5870-DC57-40CF-BE10-FF457E2774D2}"/>
              </a:ext>
            </a:extLst>
          </p:cNvPr>
          <p:cNvGrpSpPr/>
          <p:nvPr/>
        </p:nvGrpSpPr>
        <p:grpSpPr>
          <a:xfrm>
            <a:off x="7236706" y="2576746"/>
            <a:ext cx="952282" cy="648126"/>
            <a:chOff x="1217857" y="4696544"/>
            <a:chExt cx="952282" cy="648126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AE6CBBA-845A-4589-BEBF-2264FAA6F205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CB89C1A-B12C-4363-AAC9-2D1482D5C393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5FFC227-DE0C-4EF3-9434-1B86445D21CB}"/>
              </a:ext>
            </a:extLst>
          </p:cNvPr>
          <p:cNvGrpSpPr/>
          <p:nvPr/>
        </p:nvGrpSpPr>
        <p:grpSpPr>
          <a:xfrm>
            <a:off x="9751907" y="5744647"/>
            <a:ext cx="952282" cy="648126"/>
            <a:chOff x="1217857" y="4696544"/>
            <a:chExt cx="952282" cy="648126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81C268B6-A23B-4C10-A3EC-1157B3D6DF3E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F1BCD78-AEFE-426E-B530-C53D8D772A17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C82BD90-ED91-4178-9492-89B81DC38DDB}"/>
              </a:ext>
            </a:extLst>
          </p:cNvPr>
          <p:cNvGrpSpPr/>
          <p:nvPr/>
        </p:nvGrpSpPr>
        <p:grpSpPr>
          <a:xfrm>
            <a:off x="2295415" y="5049698"/>
            <a:ext cx="499075" cy="523230"/>
            <a:chOff x="3006280" y="5438577"/>
            <a:chExt cx="569926" cy="57002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DDB69494-FE9F-40A0-B2E9-9B38CFF7DD50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E19C1A0-FDAE-44A3-9229-1FFA7E585E69}"/>
                </a:ext>
              </a:extLst>
            </p:cNvPr>
            <p:cNvSpPr txBox="1"/>
            <p:nvPr/>
          </p:nvSpPr>
          <p:spPr>
            <a:xfrm>
              <a:off x="3006280" y="5492758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E5FBB0-30FD-44FB-BCFA-02B6D013488E}"/>
              </a:ext>
            </a:extLst>
          </p:cNvPr>
          <p:cNvGrpSpPr/>
          <p:nvPr/>
        </p:nvGrpSpPr>
        <p:grpSpPr>
          <a:xfrm>
            <a:off x="3994733" y="2659637"/>
            <a:ext cx="485300" cy="523229"/>
            <a:chOff x="3022010" y="5474583"/>
            <a:chExt cx="554196" cy="570028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4C05BA0A-9EEF-4853-999A-A617E0054CB5}"/>
                </a:ext>
              </a:extLst>
            </p:cNvPr>
            <p:cNvSpPr/>
            <p:nvPr/>
          </p:nvSpPr>
          <p:spPr>
            <a:xfrm>
              <a:off x="3022010" y="5474583"/>
              <a:ext cx="554196" cy="5700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572094-C10F-4D4D-B26A-CA9BECCDD377}"/>
                </a:ext>
              </a:extLst>
            </p:cNvPr>
            <p:cNvSpPr txBox="1"/>
            <p:nvPr/>
          </p:nvSpPr>
          <p:spPr>
            <a:xfrm>
              <a:off x="3137697" y="5528420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4B6DF1A-6A41-4221-9D0E-A4CA2223549F}"/>
              </a:ext>
            </a:extLst>
          </p:cNvPr>
          <p:cNvGrpSpPr/>
          <p:nvPr/>
        </p:nvGrpSpPr>
        <p:grpSpPr>
          <a:xfrm>
            <a:off x="7277192" y="2600145"/>
            <a:ext cx="485300" cy="523230"/>
            <a:chOff x="3022010" y="5438577"/>
            <a:chExt cx="554196" cy="570029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0D4D2718-2201-4510-ACD1-01ED365D62EE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B02E225-25AB-4F47-8ABF-1F783F8ECE8D}"/>
                </a:ext>
              </a:extLst>
            </p:cNvPr>
            <p:cNvSpPr txBox="1"/>
            <p:nvPr/>
          </p:nvSpPr>
          <p:spPr>
            <a:xfrm>
              <a:off x="3086425" y="5482102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71799C9-1C98-40E5-9F63-2E790C3132F2}"/>
              </a:ext>
            </a:extLst>
          </p:cNvPr>
          <p:cNvGrpSpPr/>
          <p:nvPr/>
        </p:nvGrpSpPr>
        <p:grpSpPr>
          <a:xfrm>
            <a:off x="5613237" y="5783826"/>
            <a:ext cx="485300" cy="523230"/>
            <a:chOff x="3022010" y="5438577"/>
            <a:chExt cx="554196" cy="57002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3011A69-2665-44DD-B0D7-3A6F6CC44B43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69563C7-C38D-4C47-A882-5DC4E70B63BD}"/>
                </a:ext>
              </a:extLst>
            </p:cNvPr>
            <p:cNvSpPr txBox="1"/>
            <p:nvPr/>
          </p:nvSpPr>
          <p:spPr>
            <a:xfrm>
              <a:off x="3069568" y="5492758"/>
              <a:ext cx="40675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32A49F5-1CD3-4E10-8E26-95D8974F2C62}"/>
              </a:ext>
            </a:extLst>
          </p:cNvPr>
          <p:cNvGrpSpPr/>
          <p:nvPr/>
        </p:nvGrpSpPr>
        <p:grpSpPr>
          <a:xfrm>
            <a:off x="9776700" y="5758935"/>
            <a:ext cx="527709" cy="523230"/>
            <a:chOff x="3006280" y="5438577"/>
            <a:chExt cx="602625" cy="570029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9B95BCF1-4E46-49C3-9557-88F0EDA10C82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6E545F2-30E8-45A7-A0E0-11DC8C3350B7}"/>
                </a:ext>
              </a:extLst>
            </p:cNvPr>
            <p:cNvSpPr txBox="1"/>
            <p:nvPr/>
          </p:nvSpPr>
          <p:spPr>
            <a:xfrm>
              <a:off x="3006280" y="5492758"/>
              <a:ext cx="60262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20</a:t>
              </a: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FBBC6AFE-540F-4B96-8787-E434C2B094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41" y="11621"/>
            <a:ext cx="2325467" cy="1162735"/>
          </a:xfrm>
          <a:prstGeom prst="rect">
            <a:avLst/>
          </a:prstGeom>
        </p:spPr>
      </p:pic>
      <p:pic>
        <p:nvPicPr>
          <p:cNvPr id="51" name="Picture 4" descr="C:\Users\ADMIN\Desktop\Tai nguyen thiet ke tro choi\Bảng gỗ\1a.png">
            <a:hlinkClick r:id="rId9" action="ppaction://hlinksldjump"/>
            <a:extLst>
              <a:ext uri="{FF2B5EF4-FFF2-40B4-BE49-F238E27FC236}">
                <a16:creationId xmlns:a16="http://schemas.microsoft.com/office/drawing/2014/main" id="{D6C371D8-D980-4869-A77C-DE06CA840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492" y="-295844"/>
            <a:ext cx="3631261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20DDED-44C8-4DC8-B723-0D8C3BBEDB0D}"/>
              </a:ext>
            </a:extLst>
          </p:cNvPr>
          <p:cNvSpPr txBox="1"/>
          <p:nvPr/>
        </p:nvSpPr>
        <p:spPr>
          <a:xfrm>
            <a:off x="1714640" y="511233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Số</a:t>
            </a:r>
            <a:r>
              <a:rPr lang="en-US" sz="2600" dirty="0"/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1F083FA-9E15-4CA9-9A46-1FA2460D679F}"/>
              </a:ext>
            </a:extLst>
          </p:cNvPr>
          <p:cNvSpPr/>
          <p:nvPr/>
        </p:nvSpPr>
        <p:spPr>
          <a:xfrm>
            <a:off x="1161311" y="57284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3EE1E6-B2A4-434E-BB68-5D1596BE1BE8}"/>
              </a:ext>
            </a:extLst>
          </p:cNvPr>
          <p:cNvSpPr txBox="1"/>
          <p:nvPr/>
        </p:nvSpPr>
        <p:spPr>
          <a:xfrm>
            <a:off x="1007101" y="1080082"/>
            <a:ext cx="10297251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Rót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A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B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DD29DC-C665-4750-9E64-21BBAFC8F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619" y="1698456"/>
            <a:ext cx="9572625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B16EA17-7085-42BF-95D3-19C43B0041B3}"/>
              </a:ext>
            </a:extLst>
          </p:cNvPr>
          <p:cNvGrpSpPr/>
          <p:nvPr/>
        </p:nvGrpSpPr>
        <p:grpSpPr>
          <a:xfrm>
            <a:off x="687918" y="4627923"/>
            <a:ext cx="10816163" cy="1600422"/>
            <a:chOff x="687918" y="4418603"/>
            <a:chExt cx="10816163" cy="160042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3A9EE3-5A29-463F-B3DF-16686EC91E08}"/>
                </a:ext>
              </a:extLst>
            </p:cNvPr>
            <p:cNvSpPr txBox="1"/>
            <p:nvPr/>
          </p:nvSpPr>
          <p:spPr>
            <a:xfrm>
              <a:off x="687918" y="4418603"/>
              <a:ext cx="10816163" cy="1568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</a:p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nhiều</a:t>
              </a:r>
              <a:r>
                <a:rPr lang="en-US" sz="2600" dirty="0"/>
                <a:t> </a:t>
              </a:r>
              <a:r>
                <a:rPr lang="en-US" sz="2600" dirty="0" err="1"/>
                <a:t>hơn</a:t>
              </a:r>
              <a:r>
                <a:rPr lang="en-US" sz="2600" dirty="0"/>
                <a:t>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BD1612B-C9A6-41F5-8754-A3A645A86C0C}"/>
                </a:ext>
              </a:extLst>
            </p:cNvPr>
            <p:cNvSpPr/>
            <p:nvPr/>
          </p:nvSpPr>
          <p:spPr>
            <a:xfrm>
              <a:off x="4931694" y="4632891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EE5740A-F59C-456F-A36F-E8B6713B2502}"/>
                </a:ext>
              </a:extLst>
            </p:cNvPr>
            <p:cNvSpPr/>
            <p:nvPr/>
          </p:nvSpPr>
          <p:spPr>
            <a:xfrm>
              <a:off x="9952764" y="4648785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D6FD277-74B6-4B9F-B994-C7677142D59B}"/>
                </a:ext>
              </a:extLst>
            </p:cNvPr>
            <p:cNvSpPr/>
            <p:nvPr/>
          </p:nvSpPr>
          <p:spPr>
            <a:xfrm>
              <a:off x="9730363" y="5448996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D7CEF54-2F2A-45B5-811A-0529D5D197E4}"/>
              </a:ext>
            </a:extLst>
          </p:cNvPr>
          <p:cNvSpPr txBox="1"/>
          <p:nvPr/>
        </p:nvSpPr>
        <p:spPr>
          <a:xfrm>
            <a:off x="5030698" y="486953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06969E-A5C5-451C-B21E-D1FAA9BC8619}"/>
              </a:ext>
            </a:extLst>
          </p:cNvPr>
          <p:cNvSpPr txBox="1"/>
          <p:nvPr/>
        </p:nvSpPr>
        <p:spPr>
          <a:xfrm>
            <a:off x="10037341" y="488467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E2E8F9-BBC3-40FB-B93A-902093EB7EB4}"/>
              </a:ext>
            </a:extLst>
          </p:cNvPr>
          <p:cNvSpPr txBox="1"/>
          <p:nvPr/>
        </p:nvSpPr>
        <p:spPr>
          <a:xfrm>
            <a:off x="9844820" y="5673338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id="{0BC7804D-B0EF-4ACC-8D62-0B8A18E9B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645" y="-478359"/>
            <a:ext cx="3631261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86" y="3053717"/>
            <a:ext cx="1282545" cy="13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81" y="3488960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4755182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77">
            <a:off x="-1389454" y="5371689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9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77" y="3413652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6" y="3936395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41549" y="4241800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25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25399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893" y="4379550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1813" y="5510103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-25399"/>
            <a:ext cx="812800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115414" y="3452932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45" y="-25400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306497" y="3630635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01" y="-25589"/>
            <a:ext cx="1083300" cy="9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135" y="4403494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73" y="685800"/>
            <a:ext cx="1051432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36" action="ppaction://hlinksldjump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" y="685800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9" action="ppaction://hlinksldjump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720026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97" y="650339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45" action="ppaction://hlinksldjump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5" y="703761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48" action="ppaction://hlinksldjump"/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5" y="703762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0532" y="1345480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kg – 10 kg = ?</a:t>
            </a:r>
          </a:p>
          <a:p>
            <a:pPr algn="ctr"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1553" y="3715220"/>
            <a:ext cx="461453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8000"/>
            <a:ext cx="4064000" cy="28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kg + 5 kg = ?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299850"/>
            <a:ext cx="3749839" cy="25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4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 kg – 5 kg = ?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316735"/>
            <a:ext cx="3725333" cy="25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5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kg + 6 kg = ?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386735"/>
            <a:ext cx="3623733" cy="249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31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 kg – 9 kg = ?</a:t>
            </a:r>
          </a:p>
          <a:p>
            <a:pPr algn="ctr"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299850"/>
            <a:ext cx="3749839" cy="25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68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kg + 7 kg = ?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299850"/>
            <a:ext cx="3749839" cy="25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88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2E7B26-6DB8-4C56-90D8-6C2176745F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8883" y="1430605"/>
            <a:ext cx="2326771" cy="19983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1F9A9C3-49F3-4BF6-93FA-74EC0DF9C4F7}"/>
              </a:ext>
            </a:extLst>
          </p:cNvPr>
          <p:cNvGrpSpPr/>
          <p:nvPr/>
        </p:nvGrpSpPr>
        <p:grpSpPr>
          <a:xfrm>
            <a:off x="5714049" y="1351464"/>
            <a:ext cx="5583579" cy="2069355"/>
            <a:chOff x="5666920" y="1548471"/>
            <a:chExt cx="4531180" cy="1570603"/>
          </a:xfrm>
        </p:grpSpPr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8B6C0197-66E2-43CF-9847-00130C2E55AB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EF6596DD-5E32-4C7B-BBD6-54BF96650B46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ED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411ECF9-E8C5-4985-A256-C450CCEF3F53}"/>
              </a:ext>
            </a:extLst>
          </p:cNvPr>
          <p:cNvSpPr txBox="1"/>
          <p:nvPr/>
        </p:nvSpPr>
        <p:spPr>
          <a:xfrm>
            <a:off x="5768823" y="1698283"/>
            <a:ext cx="5583580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cốc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Cốc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1084D7F-028F-44A7-B11C-0C6B0655FE99}"/>
              </a:ext>
            </a:extLst>
          </p:cNvPr>
          <p:cNvGrpSpPr/>
          <p:nvPr/>
        </p:nvGrpSpPr>
        <p:grpSpPr>
          <a:xfrm>
            <a:off x="1328669" y="3597258"/>
            <a:ext cx="2934979" cy="2786685"/>
            <a:chOff x="1163611" y="3736067"/>
            <a:chExt cx="2934979" cy="278668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AAD11B9-5D92-4AA3-8732-13159EBDA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713714" y="4867444"/>
              <a:ext cx="727529" cy="1103539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F735D57-5343-418A-B441-EA8BA8D34293}"/>
                </a:ext>
              </a:extLst>
            </p:cNvPr>
            <p:cNvGrpSpPr/>
            <p:nvPr/>
          </p:nvGrpSpPr>
          <p:grpSpPr>
            <a:xfrm rot="20168406">
              <a:off x="1163611" y="3736067"/>
              <a:ext cx="1915885" cy="1447800"/>
              <a:chOff x="1475015" y="4374243"/>
              <a:chExt cx="1915885" cy="144780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D529EA4-BA89-41C7-B1E0-93B2194049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1749"/>
              <a:stretch/>
            </p:blipFill>
            <p:spPr>
              <a:xfrm>
                <a:off x="1475015" y="4374243"/>
                <a:ext cx="1796823" cy="1447800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0440708-1914-4EEA-87C7-E340B7D2431E}"/>
                  </a:ext>
                </a:extLst>
              </p:cNvPr>
              <p:cNvSpPr/>
              <p:nvPr/>
            </p:nvSpPr>
            <p:spPr>
              <a:xfrm>
                <a:off x="3177540" y="4632960"/>
                <a:ext cx="213360" cy="236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2AC75AD-0B16-412B-A308-6FCC1C752B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160449" y="5215623"/>
              <a:ext cx="727529" cy="110353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A7F9BD1-29F3-4BCE-918B-C0FFA7416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3371061" y="5041533"/>
              <a:ext cx="727529" cy="110353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240086E-DD70-4257-9A08-AF3E7CF327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899074" y="5419213"/>
              <a:ext cx="727529" cy="110353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34BE2D-E144-4594-AEC9-004849F5FD9B}"/>
              </a:ext>
            </a:extLst>
          </p:cNvPr>
          <p:cNvGrpSpPr/>
          <p:nvPr/>
        </p:nvGrpSpPr>
        <p:grpSpPr>
          <a:xfrm>
            <a:off x="5107673" y="4042136"/>
            <a:ext cx="5583579" cy="2069355"/>
            <a:chOff x="5666920" y="1548471"/>
            <a:chExt cx="4531180" cy="1570603"/>
          </a:xfrm>
        </p:grpSpPr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D7A82E18-BEE0-4E22-85B5-2E1295D0759A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24FBC251-65FE-4D63-94E3-DDD1747EBB33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7DE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CD934EF-4854-4092-958B-83E3BFF87604}"/>
              </a:ext>
            </a:extLst>
          </p:cNvPr>
          <p:cNvSpPr txBox="1"/>
          <p:nvPr/>
        </p:nvSpPr>
        <p:spPr>
          <a:xfrm>
            <a:off x="5115553" y="4308119"/>
            <a:ext cx="551648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Rót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sang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ở </a:t>
            </a:r>
            <a:r>
              <a:rPr lang="en-US" sz="2400" dirty="0" err="1"/>
              <a:t>cả</a:t>
            </a:r>
            <a:r>
              <a:rPr lang="en-US" sz="2400" dirty="0"/>
              <a:t>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CEB8AFC-ABD5-4C83-91D8-37EA24FE66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3" y="598306"/>
            <a:ext cx="2069886" cy="1034943"/>
          </a:xfrm>
          <a:prstGeom prst="rect">
            <a:avLst/>
          </a:prstGeom>
        </p:spPr>
      </p:pic>
      <p:pic>
        <p:nvPicPr>
          <p:cNvPr id="20" name="Picture 4" descr="C:\Users\ADMIN\Desktop\Tai nguyen thiet ke tro choi\Bảng gỗ\1a.png">
            <a:hlinkClick r:id="rId5" action="ppaction://hlinksldjump"/>
            <a:extLst>
              <a:ext uri="{FF2B5EF4-FFF2-40B4-BE49-F238E27FC236}">
                <a16:creationId xmlns:a16="http://schemas.microsoft.com/office/drawing/2014/main" id="{8E5BE61E-F564-4A4F-A6CD-33EAD8C17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309" y="6208416"/>
            <a:ext cx="3639728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8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265</Words>
  <Application>Microsoft Office PowerPoint</Application>
  <PresentationFormat>Widescreen</PresentationFormat>
  <Paragraphs>59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Arial</vt:lpstr>
      <vt:lpstr>Arial-Rounded</vt:lpstr>
      <vt:lpstr>Book Antiqua</vt:lpstr>
      <vt:lpstr>Calibri</vt:lpstr>
      <vt:lpstr>Times New Roman</vt:lpstr>
      <vt:lpstr>Office Theme</vt:lpstr>
      <vt:lpstr>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17</cp:revision>
  <dcterms:created xsi:type="dcterms:W3CDTF">2021-07-24T01:07:49Z</dcterms:created>
  <dcterms:modified xsi:type="dcterms:W3CDTF">2024-11-07T04:05:45Z</dcterms:modified>
</cp:coreProperties>
</file>